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0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26" r:id="rId14"/>
    <p:sldId id="421" r:id="rId15"/>
    <p:sldId id="444" r:id="rId16"/>
    <p:sldId id="439" r:id="rId17"/>
    <p:sldId id="429" r:id="rId18"/>
    <p:sldId id="422" r:id="rId19"/>
    <p:sldId id="430" r:id="rId20"/>
    <p:sldId id="451" r:id="rId21"/>
    <p:sldId id="452" r:id="rId22"/>
    <p:sldId id="453" r:id="rId23"/>
    <p:sldId id="454" r:id="rId24"/>
    <p:sldId id="455" r:id="rId25"/>
    <p:sldId id="457" r:id="rId26"/>
    <p:sldId id="458" r:id="rId27"/>
    <p:sldId id="459" r:id="rId28"/>
    <p:sldId id="414" r:id="rId29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7F993A"/>
    <a:srgbClr val="D2CB3E"/>
    <a:srgbClr val="EFF2DC"/>
    <a:srgbClr val="0E4550"/>
    <a:srgbClr val="39C2D7"/>
    <a:srgbClr val="B22746"/>
    <a:srgbClr val="D28899"/>
    <a:srgbClr val="B5C290"/>
    <a:srgbClr val="59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4070" autoAdjust="0"/>
  </p:normalViewPr>
  <p:slideViewPr>
    <p:cSldViewPr snapToGrid="0">
      <p:cViewPr varScale="1">
        <p:scale>
          <a:sx n="100" d="100"/>
          <a:sy n="100" d="100"/>
        </p:scale>
        <p:origin x="942" y="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98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58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80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8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4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1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46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40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49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BDCC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4089196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March 2018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Dmitrii Kober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27880" y="2940442"/>
            <a:ext cx="6335837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https://github.com/DmitryKober/bigdata-workshop.git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9455"/>
            <a:ext cx="9144000" cy="4398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1050"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06599"/>
            <a:ext cx="0" cy="415115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59789" y="831901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1987786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Problem Context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555919" y="1871975"/>
            <a:ext cx="3782961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Member Application Solution shall support a large number of organizations, each with its own members, business partners, customizations, preferences and application usage specifics.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updates have to pass review/approve lifecycles before being actually applied.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calculating fair commissions to be charged from tenants, based on their shares in the system utilization.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4974610" y="1893614"/>
            <a:ext cx="3867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has to be cloud-ready, cost and resource effective, highly-available (99.9%), fault-tolerant, scalable, performant and ensuring tenant data isolation and protection.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architecture has to be sustainable, well-integrated with the existing X-Customer’s enterprise architecture and comply with X-Customer’s policies and standards.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Not only human-beings, but also automated 3’rd party systems shall be using the platform.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BUSINESS ITEMS TO CONSIDER</a:t>
            </a:r>
          </a:p>
        </p:txBody>
      </p:sp>
      <p:sp>
        <p:nvSpPr>
          <p:cNvPr id="11" name="Oval 10"/>
          <p:cNvSpPr/>
          <p:nvPr/>
        </p:nvSpPr>
        <p:spPr>
          <a:xfrm>
            <a:off x="6559789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3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TECHNICAL ITEMS TO CONSIDER</a:t>
            </a:r>
          </a:p>
        </p:txBody>
      </p:sp>
    </p:spTree>
    <p:extLst>
      <p:ext uri="{BB962C8B-B14F-4D97-AF65-F5344CB8AC3E}">
        <p14:creationId xmlns:p14="http://schemas.microsoft.com/office/powerpoint/2010/main" val="368477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39102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47743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3877607"/>
            <a:ext cx="3505249" cy="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54845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Rationale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8" cy="40957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558433" y="1912437"/>
            <a:ext cx="2704011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Scalability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High-availability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Security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Performance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Fault-tolerance</a:t>
            </a:r>
            <a:endParaRPr lang="ru-RU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Flexibility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95" y="988973"/>
            <a:ext cx="3024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BENEFITS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7381380" cy="81637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https://github.com/DmitryKober/bigdata-workshop.git</a:t>
            </a: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API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1658982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Introduce a couple of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how about communication? Are there any problems?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7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Service Discovery to the rescue!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1" y="2600213"/>
            <a:ext cx="708279" cy="708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397682"/>
            <a:ext cx="7171508" cy="24936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06689" y="277585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26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prstClr val="white"/>
                  </a:solidFill>
                  <a:cs typeface="Trebuchet MS"/>
                </a:rPr>
                <a:t>BigData</a:t>
              </a:r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1582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Problem Context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 we have ‘reactive </a:t>
            </a:r>
            <a:r>
              <a:rPr lang="en-US" cap="all" dirty="0" err="1"/>
              <a:t>soa</a:t>
            </a:r>
            <a:r>
              <a:rPr lang="en-US" cap="all" dirty="0"/>
              <a:t>’. What about Messaging?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7" y="2212521"/>
            <a:ext cx="708279" cy="708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1182737"/>
            <a:ext cx="6375763" cy="31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3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Now its time for batch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3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Add some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Here Variety Comes…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98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764830"/>
            <a:ext cx="4676060" cy="39280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Realtime</a:t>
            </a:r>
            <a:r>
              <a:rPr lang="en-US" cap="all" dirty="0"/>
              <a:t> Layer? Your Turn ;)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295389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Warehouse management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7" y="1522124"/>
            <a:ext cx="33337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81" y="1065391"/>
            <a:ext cx="4064362" cy="33709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39231" y="228655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2800" b="1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63908" y="2514686"/>
            <a:ext cx="347071" cy="14016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schemas.microsoft.com/sharepoint/v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3382</TotalTime>
  <Words>347</Words>
  <Application>Microsoft Office PowerPoint</Application>
  <PresentationFormat>On-screen Show (16:9)</PresentationFormat>
  <Paragraphs>106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Lucida Grande</vt:lpstr>
      <vt:lpstr>Trebuchet MS</vt:lpstr>
      <vt:lpstr>Wingdings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PowerPoint Presentation</vt:lpstr>
      <vt:lpstr>Solution Overview</vt:lpstr>
      <vt:lpstr>PowerPoint Presentation</vt:lpstr>
      <vt:lpstr>PowerPoint Presentation</vt:lpstr>
      <vt:lpstr>PowerPoint Presentation</vt:lpstr>
      <vt:lpstr>Narrowing down https://github.com/DmitryKober/bigdata-workshop.git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Dmitrii Kober</cp:lastModifiedBy>
  <cp:revision>415</cp:revision>
  <dcterms:created xsi:type="dcterms:W3CDTF">2016-08-01T14:14:36Z</dcterms:created>
  <dcterms:modified xsi:type="dcterms:W3CDTF">2018-03-21T16:42:25Z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